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800200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Кәсіби педагогикалық қарым-қатынас мәдениеті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93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Қарым-қатынастағы адамның сөйлеген сөзіне, сөйлеу мәдениетіне қарай сол адам туралы белгілі образға болжам жасаймыз және оның мәдениеттілігінің қандай деңгейде екенін білеміз.</a:t>
            </a:r>
          </a:p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Сонымен, кәсіби қарым-қатынас мәдениетінің  төмен деңгейі-қарым-қатынастың мәні мен мазмұнын түсінбеу. Жеке тұлғаның жекелік қасиеттері бұл деңгейде қалыптаспайды.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0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kk-KZ" dirty="0" smtClean="0"/>
              <a:t>Кәсіби педагогикалық қарым-қатынас мәдениетінің орта деңгейі –қарым қатынаста талап етілетін толықтырулар оқушыларды рухани байыту адамды рухани –адамгершілік тұрғыдан дамытуды сезіну және педагогикалық процесте педагогикалық қарым-қатынастың мәнін және оның рөлі мен қызметін білу жатады.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40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k-KZ" dirty="0"/>
              <a:t>Кәсіби педагогикалық қарым-қатынас мәдениетінің </a:t>
            </a:r>
            <a:r>
              <a:rPr lang="kk-KZ" dirty="0" smtClean="0"/>
              <a:t>жоғары деңгейі –мұғалімнің жеке құндылық қасиеттерінің жақсы сапаларының көрінуі. Оған</a:t>
            </a:r>
            <a:r>
              <a:rPr lang="en-US" dirty="0" smtClean="0"/>
              <a:t>: </a:t>
            </a:r>
            <a:r>
              <a:rPr lang="kk-KZ" dirty="0" smtClean="0"/>
              <a:t>адамның құндылыұтарын түсініп, оны жеке тұлға ретінде сыйлау; педагогикалық даму процесінде қарым-қатынасты басқара білу, қарым-қатынаста кімге болсын сыпайылық таныту, студенттердің жан дүниесіне  атүсті қарамай, оларды түсініп, әрдайым көмек көрсетуге тырысу, қарым-қатынас стилін дамыту мен әсерлендіре білу.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1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Кәсіби педагогикалық қарым-қатынас мәдениетін қалыптастыру механизмі</a:t>
            </a:r>
            <a:r>
              <a:rPr lang="en-US" dirty="0" smtClean="0"/>
              <a:t>, </a:t>
            </a:r>
            <a:r>
              <a:rPr lang="kk-KZ" dirty="0" smtClean="0"/>
              <a:t>әрбір сапалық деңгейде қайталанатын және бір кезеңнің төмендеуі, қорытынды нәтижені өзгертетін бір-бірімен тығыз байланыты процесс. Бұл кәсіби педагогикалық қарым-қатынасты қалыптастыру процесінде әрбір білім алушылардың жеке қасиеттері білу қажет.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11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dirty="0" smtClean="0"/>
              <a:t>Жеке тұлғаны дамытудың мәні сезімдік әрекеттерін білу, өз жұмысын жақсы меңгеру т.б. болып табылады. </a:t>
            </a:r>
          </a:p>
          <a:p>
            <a:pPr marL="0" indent="0">
              <a:buNone/>
            </a:pPr>
            <a:r>
              <a:rPr lang="kk-KZ" dirty="0" smtClean="0"/>
              <a:t>Бірінші тенденцияның мазмұны мәдениеттің әртүрлі бағытын </a:t>
            </a:r>
            <a:r>
              <a:rPr lang="en-US" dirty="0" smtClean="0"/>
              <a:t>(</a:t>
            </a:r>
            <a:r>
              <a:rPr lang="kk-KZ" dirty="0" smtClean="0"/>
              <a:t>материалдық және рухани мәдениеті, жеке тұлғалық мәдениетті, іс-әрекет мәдениетін, қарым-қатынас мәдениетін, адамгершілік мәдениетті және эстетикалық мәдениетін, кәсіби мәдениетін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92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kk-KZ" dirty="0"/>
              <a:t>ж</a:t>
            </a:r>
            <a:r>
              <a:rPr lang="kk-KZ" dirty="0" smtClean="0"/>
              <a:t>еке-жеке зерттейді. Ал екінші тенденция мәдениеттің әр қырын бір-бірімен байланыстырып, біріктіріп бүтін бір ғылым ретінде айқындауға тырысады. Оқытушының кәсіби қарым-қатынас мәдениетін зерттеу көрсетілген екі тенденцияға сай келу керек.</a:t>
            </a:r>
          </a:p>
          <a:p>
            <a:pPr marL="0" indent="0" algn="just">
              <a:buNone/>
            </a:pPr>
            <a:r>
              <a:rPr lang="kk-KZ" dirty="0" smtClean="0"/>
              <a:t>Осы зерттеудің механизмі мен функциясын </a:t>
            </a:r>
            <a:r>
              <a:rPr lang="en-US" dirty="0" smtClean="0"/>
              <a:t>4 </a:t>
            </a:r>
            <a:r>
              <a:rPr lang="kk-KZ" dirty="0" smtClean="0"/>
              <a:t>деңгейде қарауға болады</a:t>
            </a:r>
            <a:r>
              <a:rPr lang="en-US" dirty="0" smtClean="0"/>
              <a:t>: 1) </a:t>
            </a:r>
            <a:r>
              <a:rPr lang="kk-KZ" dirty="0" smtClean="0"/>
              <a:t>деңгейде мәдениеттің рухани және материалдық міндетпен тұтастығын көрсетеді.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74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2) </a:t>
            </a:r>
            <a:r>
              <a:rPr lang="ru-RU" dirty="0" err="1" smtClean="0"/>
              <a:t>адамны</a:t>
            </a:r>
            <a:r>
              <a:rPr lang="kk-KZ" dirty="0" smtClean="0"/>
              <a:t>ң жеке қалыптасуын жеке мәдениеттің пайда болуын зерттейді.</a:t>
            </a:r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ru-RU" dirty="0" err="1" smtClean="0"/>
              <a:t>Педагогикалы</a:t>
            </a:r>
            <a:r>
              <a:rPr lang="kk-KZ" dirty="0" smtClean="0"/>
              <a:t>қ мәдениеттілікте тәрбие тәжірибесімен; кәсіби және кәсіби емес деңгейде айналысушы адамды педагогикалық мәдениеттілікті жүргізуші ретінде қаастырады</a:t>
            </a:r>
          </a:p>
          <a:p>
            <a:pPr marL="0" indent="0" algn="just">
              <a:buNone/>
            </a:pPr>
            <a:r>
              <a:rPr lang="en-US" dirty="0" smtClean="0"/>
              <a:t>4) </a:t>
            </a:r>
            <a:r>
              <a:rPr lang="ru-RU" dirty="0" smtClean="0"/>
              <a:t>К</a:t>
            </a:r>
            <a:r>
              <a:rPr lang="kk-KZ" dirty="0" smtClean="0"/>
              <a:t>әсіби педагогикалық мәдениет кәсіби деңгейде нақты педагогикалық іс-әрекет ретінде анықтайды.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99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329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Кәсіби педагогикалық қарым-қатынас мәдениеті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Кәсіби педагогикалық қарым-қаты</dc:title>
  <dc:creator>Admin</dc:creator>
  <cp:lastModifiedBy>Admin</cp:lastModifiedBy>
  <cp:revision>14</cp:revision>
  <dcterms:created xsi:type="dcterms:W3CDTF">2018-02-07T13:32:20Z</dcterms:created>
  <dcterms:modified xsi:type="dcterms:W3CDTF">2018-02-09T12:32:56Z</dcterms:modified>
</cp:coreProperties>
</file>